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84" r:id="rId2"/>
  </p:sldMasterIdLst>
  <p:notesMasterIdLst>
    <p:notesMasterId r:id="rId32"/>
  </p:notesMasterIdLst>
  <p:sldIdLst>
    <p:sldId id="287" r:id="rId3"/>
    <p:sldId id="288" r:id="rId4"/>
    <p:sldId id="289" r:id="rId5"/>
    <p:sldId id="290" r:id="rId6"/>
    <p:sldId id="291" r:id="rId7"/>
    <p:sldId id="292" r:id="rId8"/>
    <p:sldId id="294" r:id="rId9"/>
    <p:sldId id="295" r:id="rId10"/>
    <p:sldId id="296" r:id="rId11"/>
    <p:sldId id="304" r:id="rId12"/>
    <p:sldId id="305" r:id="rId13"/>
    <p:sldId id="306" r:id="rId14"/>
    <p:sldId id="307" r:id="rId15"/>
    <p:sldId id="308" r:id="rId16"/>
    <p:sldId id="310" r:id="rId17"/>
    <p:sldId id="309" r:id="rId18"/>
    <p:sldId id="311" r:id="rId19"/>
    <p:sldId id="312" r:id="rId20"/>
    <p:sldId id="313" r:id="rId21"/>
    <p:sldId id="314" r:id="rId22"/>
    <p:sldId id="315" r:id="rId23"/>
    <p:sldId id="343" r:id="rId24"/>
    <p:sldId id="316" r:id="rId25"/>
    <p:sldId id="317" r:id="rId26"/>
    <p:sldId id="318" r:id="rId27"/>
    <p:sldId id="319" r:id="rId28"/>
    <p:sldId id="320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an Erez" initials="ME" lastIdx="14" clrIdx="0">
    <p:extLst>
      <p:ext uri="{19B8F6BF-5375-455C-9EA6-DF929625EA0E}">
        <p15:presenceInfo xmlns:p15="http://schemas.microsoft.com/office/powerpoint/2012/main" userId="Mattan Er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952" autoAdjust="0"/>
  </p:normalViewPr>
  <p:slideViewPr>
    <p:cSldViewPr snapToGrid="0">
      <p:cViewPr varScale="1">
        <p:scale>
          <a:sx n="78" d="100"/>
          <a:sy n="78" d="100"/>
        </p:scale>
        <p:origin x="16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0E282-2B8C-4AA9-9527-781DB53D117F}" type="doc">
      <dgm:prSet loTypeId="urn:microsoft.com/office/officeart/2005/8/layout/arrow4" loCatId="relationship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223C82-0886-4CAA-85B9-92212115EC80}">
      <dgm:prSet phldrT="[Text]"/>
      <dgm:spPr/>
      <dgm:t>
        <a:bodyPr/>
        <a:lstStyle/>
        <a:p>
          <a:r>
            <a:rPr lang="en-US" dirty="0" smtClean="0">
              <a:solidFill>
                <a:schemeClr val="accent2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Resilience</a:t>
          </a:r>
          <a:endParaRPr lang="en-US" dirty="0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A6DC0E83-0954-4D12-8D4B-D30661DC0CF1}" type="parTrans" cxnId="{FBB4DE48-93D4-4B48-8969-EA53830F6CED}">
      <dgm:prSet/>
      <dgm:spPr/>
      <dgm:t>
        <a:bodyPr/>
        <a:lstStyle/>
        <a:p>
          <a:endParaRPr lang="en-US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60661C9B-F9E8-4D43-ABA0-85690AC3C0F6}" type="sibTrans" cxnId="{FBB4DE48-93D4-4B48-8969-EA53830F6CED}">
      <dgm:prSet/>
      <dgm:spPr/>
      <dgm:t>
        <a:bodyPr/>
        <a:lstStyle/>
        <a:p>
          <a:endParaRPr lang="en-US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E78F06F1-F3F5-4D87-86DE-CF9FA0308095}">
      <dgm:prSet phldrT="[Text]"/>
      <dgm:spPr/>
      <dgm:t>
        <a:bodyPr/>
        <a:lstStyle/>
        <a:p>
          <a:r>
            <a:rPr lang="en-US" dirty="0" smtClean="0">
              <a:solidFill>
                <a:schemeClr val="accent2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Reliability</a:t>
          </a:r>
          <a:endParaRPr lang="en-US" dirty="0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5F373616-609C-477F-805B-6523C5CD7D13}" type="parTrans" cxnId="{083DFC3B-87E6-4E91-9797-536EF2624D96}">
      <dgm:prSet/>
      <dgm:spPr/>
      <dgm:t>
        <a:bodyPr/>
        <a:lstStyle/>
        <a:p>
          <a:endParaRPr lang="en-US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7780E855-573D-412C-947B-AC955D127E67}" type="sibTrans" cxnId="{083DFC3B-87E6-4E91-9797-536EF2624D96}">
      <dgm:prSet/>
      <dgm:spPr/>
      <dgm:t>
        <a:bodyPr/>
        <a:lstStyle/>
        <a:p>
          <a:endParaRPr lang="en-US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gm:t>
    </dgm:pt>
    <dgm:pt modelId="{699C0E3E-37B9-489B-AAAC-F8D85A59B011}" type="pres">
      <dgm:prSet presAssocID="{72A0E282-2B8C-4AA9-9527-781DB53D117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FF6632-0499-47A2-A6E9-E4F4F77C1C37}" type="pres">
      <dgm:prSet presAssocID="{D0223C82-0886-4CAA-85B9-92212115EC80}" presName="upArrow" presStyleLbl="node1" presStyleIdx="0" presStyleCnt="2" custAng="10800000"/>
      <dgm:spPr/>
    </dgm:pt>
    <dgm:pt modelId="{31790C1F-BD4A-4C5F-8584-F8CC23754AE9}" type="pres">
      <dgm:prSet presAssocID="{D0223C82-0886-4CAA-85B9-92212115EC8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D1D9C-0A10-4294-8321-6E195A11A179}" type="pres">
      <dgm:prSet presAssocID="{E78F06F1-F3F5-4D87-86DE-CF9FA0308095}" presName="downArrow" presStyleLbl="node1" presStyleIdx="1" presStyleCnt="2" custAng="10800000"/>
      <dgm:spPr/>
    </dgm:pt>
    <dgm:pt modelId="{99DAD595-9E20-4C70-BF35-79C849648217}" type="pres">
      <dgm:prSet presAssocID="{E78F06F1-F3F5-4D87-86DE-CF9FA030809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3DFC3B-87E6-4E91-9797-536EF2624D96}" srcId="{72A0E282-2B8C-4AA9-9527-781DB53D117F}" destId="{E78F06F1-F3F5-4D87-86DE-CF9FA0308095}" srcOrd="1" destOrd="0" parTransId="{5F373616-609C-477F-805B-6523C5CD7D13}" sibTransId="{7780E855-573D-412C-947B-AC955D127E67}"/>
    <dgm:cxn modelId="{77810DC2-D485-4DC2-8663-DB711D722A2C}" type="presOf" srcId="{72A0E282-2B8C-4AA9-9527-781DB53D117F}" destId="{699C0E3E-37B9-489B-AAAC-F8D85A59B011}" srcOrd="0" destOrd="0" presId="urn:microsoft.com/office/officeart/2005/8/layout/arrow4"/>
    <dgm:cxn modelId="{BBE2BF67-425B-42E3-94DA-53D43CE1BCD2}" type="presOf" srcId="{D0223C82-0886-4CAA-85B9-92212115EC80}" destId="{31790C1F-BD4A-4C5F-8584-F8CC23754AE9}" srcOrd="0" destOrd="0" presId="urn:microsoft.com/office/officeart/2005/8/layout/arrow4"/>
    <dgm:cxn modelId="{FBB4DE48-93D4-4B48-8969-EA53830F6CED}" srcId="{72A0E282-2B8C-4AA9-9527-781DB53D117F}" destId="{D0223C82-0886-4CAA-85B9-92212115EC80}" srcOrd="0" destOrd="0" parTransId="{A6DC0E83-0954-4D12-8D4B-D30661DC0CF1}" sibTransId="{60661C9B-F9E8-4D43-ABA0-85690AC3C0F6}"/>
    <dgm:cxn modelId="{1277153F-A959-4DA5-96E7-9A4BEA8D4769}" type="presOf" srcId="{E78F06F1-F3F5-4D87-86DE-CF9FA0308095}" destId="{99DAD595-9E20-4C70-BF35-79C849648217}" srcOrd="0" destOrd="0" presId="urn:microsoft.com/office/officeart/2005/8/layout/arrow4"/>
    <dgm:cxn modelId="{81F4F2C7-FBA5-433A-9FFD-AA4BA0404459}" type="presParOf" srcId="{699C0E3E-37B9-489B-AAAC-F8D85A59B011}" destId="{84FF6632-0499-47A2-A6E9-E4F4F77C1C37}" srcOrd="0" destOrd="0" presId="urn:microsoft.com/office/officeart/2005/8/layout/arrow4"/>
    <dgm:cxn modelId="{FAA31686-3CC7-4714-9248-1FF324A4C60A}" type="presParOf" srcId="{699C0E3E-37B9-489B-AAAC-F8D85A59B011}" destId="{31790C1F-BD4A-4C5F-8584-F8CC23754AE9}" srcOrd="1" destOrd="0" presId="urn:microsoft.com/office/officeart/2005/8/layout/arrow4"/>
    <dgm:cxn modelId="{06001AE6-135E-4649-AC26-BCB1F23661BF}" type="presParOf" srcId="{699C0E3E-37B9-489B-AAAC-F8D85A59B011}" destId="{26DD1D9C-0A10-4294-8321-6E195A11A179}" srcOrd="2" destOrd="0" presId="urn:microsoft.com/office/officeart/2005/8/layout/arrow4"/>
    <dgm:cxn modelId="{567AF5EA-2597-44C7-AFB0-D7047E4ABFFF}" type="presParOf" srcId="{699C0E3E-37B9-489B-AAAC-F8D85A59B011}" destId="{99DAD595-9E20-4C70-BF35-79C84964821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F6632-0499-47A2-A6E9-E4F4F77C1C37}">
      <dsp:nvSpPr>
        <dsp:cNvPr id="0" name=""/>
        <dsp:cNvSpPr/>
      </dsp:nvSpPr>
      <dsp:spPr>
        <a:xfrm rot="10800000">
          <a:off x="2790" y="0"/>
          <a:ext cx="1674199" cy="1950720"/>
        </a:xfrm>
        <a:prstGeom prst="up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790C1F-BD4A-4C5F-8584-F8CC23754AE9}">
      <dsp:nvSpPr>
        <dsp:cNvPr id="0" name=""/>
        <dsp:cNvSpPr/>
      </dsp:nvSpPr>
      <dsp:spPr>
        <a:xfrm>
          <a:off x="1727215" y="0"/>
          <a:ext cx="2841065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0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accent2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Resilience</a:t>
          </a:r>
          <a:endParaRPr lang="en-US" sz="4100" kern="1200" dirty="0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sp:txBody>
      <dsp:txXfrm>
        <a:off x="1727215" y="0"/>
        <a:ext cx="2841065" cy="1950720"/>
      </dsp:txXfrm>
    </dsp:sp>
    <dsp:sp modelId="{26DD1D9C-0A10-4294-8321-6E195A11A179}">
      <dsp:nvSpPr>
        <dsp:cNvPr id="0" name=""/>
        <dsp:cNvSpPr/>
      </dsp:nvSpPr>
      <dsp:spPr>
        <a:xfrm rot="10800000">
          <a:off x="505050" y="2113280"/>
          <a:ext cx="1674199" cy="1950720"/>
        </a:xfrm>
        <a:prstGeom prst="down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DAD595-9E20-4C70-BF35-79C849648217}">
      <dsp:nvSpPr>
        <dsp:cNvPr id="0" name=""/>
        <dsp:cNvSpPr/>
      </dsp:nvSpPr>
      <dsp:spPr>
        <a:xfrm>
          <a:off x="2229475" y="2113280"/>
          <a:ext cx="2841065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0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accent2"/>
              </a:solidFill>
              <a:latin typeface="Source Sans Pro" panose="020B0503030403020204" pitchFamily="34" charset="0"/>
              <a:ea typeface="Source Sans Pro" panose="020B0503030403020204" pitchFamily="34" charset="0"/>
            </a:rPr>
            <a:t>Reliability</a:t>
          </a:r>
          <a:endParaRPr lang="en-US" sz="4100" kern="1200" dirty="0">
            <a:solidFill>
              <a:schemeClr val="accent2"/>
            </a:solidFill>
            <a:latin typeface="Source Sans Pro" panose="020B0503030403020204" pitchFamily="34" charset="0"/>
            <a:ea typeface="Source Sans Pro" panose="020B0503030403020204" pitchFamily="34" charset="0"/>
          </a:endParaRPr>
        </a:p>
      </dsp:txBody>
      <dsp:txXfrm>
        <a:off x="2229475" y="2113280"/>
        <a:ext cx="2841065" cy="1950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CB88-4C6F-4029-86FA-227BA7BDBE92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42608-2E16-43BB-9A24-2110CCF9D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3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42608-2E16-43BB-9A24-2110CCF9D6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9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5" y="457200"/>
            <a:ext cx="8603185" cy="9001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91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191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0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idx="1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38200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5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0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458787"/>
            <a:ext cx="2170113" cy="639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7"/>
            <a:ext cx="6362700" cy="639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5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458787"/>
            <a:ext cx="2170113" cy="63992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8787"/>
            <a:ext cx="6362700" cy="639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3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9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2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7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1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48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5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72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7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81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6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2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9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2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82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1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48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3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81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9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1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9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5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5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1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8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4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0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7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27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4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1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74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0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1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4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8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9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0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8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8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4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4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5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18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6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3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5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6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1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3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2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8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2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5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8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4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0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0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40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800">
                <a:solidFill>
                  <a:schemeClr val="accent1"/>
                </a:solidFill>
              </a:defRPr>
            </a:lvl2pPr>
            <a:lvl3pPr>
              <a:buClr>
                <a:schemeClr val="accent2"/>
              </a:buClr>
              <a:defRPr sz="24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accent3"/>
                </a:solidFill>
              </a:defRPr>
            </a:lvl4pPr>
            <a:lvl5pPr>
              <a:buClr>
                <a:schemeClr val="accent6"/>
              </a:buClr>
              <a:defRPr sz="24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93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1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1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7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191000" cy="571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685800"/>
            <a:ext cx="4191000" cy="5713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8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10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0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7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3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5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4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idx="1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1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7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4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5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4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6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8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6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15" y="685800"/>
            <a:ext cx="8603185" cy="671513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38200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3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2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91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4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3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4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89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65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0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8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93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8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4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1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9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1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1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69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5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6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6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72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7B593F-3784-4EB5-9510-D536B4127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2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122.xml"/><Relationship Id="rId21" Type="http://schemas.openxmlformats.org/officeDocument/2006/relationships/slideLayout" Target="../slideLayouts/slideLayout117.xml"/><Relationship Id="rId42" Type="http://schemas.openxmlformats.org/officeDocument/2006/relationships/slideLayout" Target="../slideLayouts/slideLayout138.xml"/><Relationship Id="rId47" Type="http://schemas.openxmlformats.org/officeDocument/2006/relationships/slideLayout" Target="../slideLayouts/slideLayout143.xml"/><Relationship Id="rId63" Type="http://schemas.openxmlformats.org/officeDocument/2006/relationships/slideLayout" Target="../slideLayouts/slideLayout159.xml"/><Relationship Id="rId68" Type="http://schemas.openxmlformats.org/officeDocument/2006/relationships/slideLayout" Target="../slideLayouts/slideLayout164.xml"/><Relationship Id="rId84" Type="http://schemas.openxmlformats.org/officeDocument/2006/relationships/slideLayout" Target="../slideLayouts/slideLayout180.xml"/><Relationship Id="rId89" Type="http://schemas.openxmlformats.org/officeDocument/2006/relationships/slideLayout" Target="../slideLayouts/slideLayout185.xml"/><Relationship Id="rId112" Type="http://schemas.openxmlformats.org/officeDocument/2006/relationships/theme" Target="../theme/theme2.xml"/><Relationship Id="rId16" Type="http://schemas.openxmlformats.org/officeDocument/2006/relationships/slideLayout" Target="../slideLayouts/slideLayout112.xml"/><Relationship Id="rId107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107.xml"/><Relationship Id="rId32" Type="http://schemas.openxmlformats.org/officeDocument/2006/relationships/slideLayout" Target="../slideLayouts/slideLayout128.xml"/><Relationship Id="rId37" Type="http://schemas.openxmlformats.org/officeDocument/2006/relationships/slideLayout" Target="../slideLayouts/slideLayout133.xml"/><Relationship Id="rId53" Type="http://schemas.openxmlformats.org/officeDocument/2006/relationships/slideLayout" Target="../slideLayouts/slideLayout149.xml"/><Relationship Id="rId58" Type="http://schemas.openxmlformats.org/officeDocument/2006/relationships/slideLayout" Target="../slideLayouts/slideLayout154.xml"/><Relationship Id="rId74" Type="http://schemas.openxmlformats.org/officeDocument/2006/relationships/slideLayout" Target="../slideLayouts/slideLayout170.xml"/><Relationship Id="rId79" Type="http://schemas.openxmlformats.org/officeDocument/2006/relationships/slideLayout" Target="../slideLayouts/slideLayout175.xml"/><Relationship Id="rId102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01.xml"/><Relationship Id="rId90" Type="http://schemas.openxmlformats.org/officeDocument/2006/relationships/slideLayout" Target="../slideLayouts/slideLayout186.xml"/><Relationship Id="rId95" Type="http://schemas.openxmlformats.org/officeDocument/2006/relationships/slideLayout" Target="../slideLayouts/slideLayout191.xml"/><Relationship Id="rId22" Type="http://schemas.openxmlformats.org/officeDocument/2006/relationships/slideLayout" Target="../slideLayouts/slideLayout118.xml"/><Relationship Id="rId27" Type="http://schemas.openxmlformats.org/officeDocument/2006/relationships/slideLayout" Target="../slideLayouts/slideLayout123.xml"/><Relationship Id="rId43" Type="http://schemas.openxmlformats.org/officeDocument/2006/relationships/slideLayout" Target="../slideLayouts/slideLayout139.xml"/><Relationship Id="rId48" Type="http://schemas.openxmlformats.org/officeDocument/2006/relationships/slideLayout" Target="../slideLayouts/slideLayout144.xml"/><Relationship Id="rId64" Type="http://schemas.openxmlformats.org/officeDocument/2006/relationships/slideLayout" Target="../slideLayouts/slideLayout160.xml"/><Relationship Id="rId69" Type="http://schemas.openxmlformats.org/officeDocument/2006/relationships/slideLayout" Target="../slideLayouts/slideLayout165.xml"/><Relationship Id="rId113" Type="http://schemas.openxmlformats.org/officeDocument/2006/relationships/image" Target="../media/image3.png"/><Relationship Id="rId80" Type="http://schemas.openxmlformats.org/officeDocument/2006/relationships/slideLayout" Target="../slideLayouts/slideLayout176.xml"/><Relationship Id="rId85" Type="http://schemas.openxmlformats.org/officeDocument/2006/relationships/slideLayout" Target="../slideLayouts/slideLayout181.xml"/><Relationship Id="rId12" Type="http://schemas.openxmlformats.org/officeDocument/2006/relationships/slideLayout" Target="../slideLayouts/slideLayout108.xml"/><Relationship Id="rId17" Type="http://schemas.openxmlformats.org/officeDocument/2006/relationships/slideLayout" Target="../slideLayouts/slideLayout113.xml"/><Relationship Id="rId33" Type="http://schemas.openxmlformats.org/officeDocument/2006/relationships/slideLayout" Target="../slideLayouts/slideLayout129.xml"/><Relationship Id="rId38" Type="http://schemas.openxmlformats.org/officeDocument/2006/relationships/slideLayout" Target="../slideLayouts/slideLayout134.xml"/><Relationship Id="rId59" Type="http://schemas.openxmlformats.org/officeDocument/2006/relationships/slideLayout" Target="../slideLayouts/slideLayout155.xml"/><Relationship Id="rId103" Type="http://schemas.openxmlformats.org/officeDocument/2006/relationships/slideLayout" Target="../slideLayouts/slideLayout199.xml"/><Relationship Id="rId108" Type="http://schemas.openxmlformats.org/officeDocument/2006/relationships/slideLayout" Target="../slideLayouts/slideLayout204.xml"/><Relationship Id="rId54" Type="http://schemas.openxmlformats.org/officeDocument/2006/relationships/slideLayout" Target="../slideLayouts/slideLayout150.xml"/><Relationship Id="rId70" Type="http://schemas.openxmlformats.org/officeDocument/2006/relationships/slideLayout" Target="../slideLayouts/slideLayout166.xml"/><Relationship Id="rId75" Type="http://schemas.openxmlformats.org/officeDocument/2006/relationships/slideLayout" Target="../slideLayouts/slideLayout171.xml"/><Relationship Id="rId91" Type="http://schemas.openxmlformats.org/officeDocument/2006/relationships/slideLayout" Target="../slideLayouts/slideLayout187.xml"/><Relationship Id="rId96" Type="http://schemas.openxmlformats.org/officeDocument/2006/relationships/slideLayout" Target="../slideLayouts/slideLayout19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5" Type="http://schemas.openxmlformats.org/officeDocument/2006/relationships/slideLayout" Target="../slideLayouts/slideLayout111.xml"/><Relationship Id="rId23" Type="http://schemas.openxmlformats.org/officeDocument/2006/relationships/slideLayout" Target="../slideLayouts/slideLayout119.xml"/><Relationship Id="rId28" Type="http://schemas.openxmlformats.org/officeDocument/2006/relationships/slideLayout" Target="../slideLayouts/slideLayout124.xml"/><Relationship Id="rId36" Type="http://schemas.openxmlformats.org/officeDocument/2006/relationships/slideLayout" Target="../slideLayouts/slideLayout132.xml"/><Relationship Id="rId49" Type="http://schemas.openxmlformats.org/officeDocument/2006/relationships/slideLayout" Target="../slideLayouts/slideLayout145.xml"/><Relationship Id="rId57" Type="http://schemas.openxmlformats.org/officeDocument/2006/relationships/slideLayout" Target="../slideLayouts/slideLayout153.xml"/><Relationship Id="rId106" Type="http://schemas.openxmlformats.org/officeDocument/2006/relationships/slideLayout" Target="../slideLayouts/slideLayout202.xml"/><Relationship Id="rId114" Type="http://schemas.openxmlformats.org/officeDocument/2006/relationships/image" Target="../media/image4.jpeg"/><Relationship Id="rId10" Type="http://schemas.openxmlformats.org/officeDocument/2006/relationships/slideLayout" Target="../slideLayouts/slideLayout106.xml"/><Relationship Id="rId31" Type="http://schemas.openxmlformats.org/officeDocument/2006/relationships/slideLayout" Target="../slideLayouts/slideLayout127.xml"/><Relationship Id="rId44" Type="http://schemas.openxmlformats.org/officeDocument/2006/relationships/slideLayout" Target="../slideLayouts/slideLayout140.xml"/><Relationship Id="rId52" Type="http://schemas.openxmlformats.org/officeDocument/2006/relationships/slideLayout" Target="../slideLayouts/slideLayout148.xml"/><Relationship Id="rId60" Type="http://schemas.openxmlformats.org/officeDocument/2006/relationships/slideLayout" Target="../slideLayouts/slideLayout156.xml"/><Relationship Id="rId65" Type="http://schemas.openxmlformats.org/officeDocument/2006/relationships/slideLayout" Target="../slideLayouts/slideLayout161.xml"/><Relationship Id="rId73" Type="http://schemas.openxmlformats.org/officeDocument/2006/relationships/slideLayout" Target="../slideLayouts/slideLayout169.xml"/><Relationship Id="rId78" Type="http://schemas.openxmlformats.org/officeDocument/2006/relationships/slideLayout" Target="../slideLayouts/slideLayout174.xml"/><Relationship Id="rId81" Type="http://schemas.openxmlformats.org/officeDocument/2006/relationships/slideLayout" Target="../slideLayouts/slideLayout177.xml"/><Relationship Id="rId86" Type="http://schemas.openxmlformats.org/officeDocument/2006/relationships/slideLayout" Target="../slideLayouts/slideLayout182.xml"/><Relationship Id="rId94" Type="http://schemas.openxmlformats.org/officeDocument/2006/relationships/slideLayout" Target="../slideLayouts/slideLayout190.xml"/><Relationship Id="rId99" Type="http://schemas.openxmlformats.org/officeDocument/2006/relationships/slideLayout" Target="../slideLayouts/slideLayout195.xml"/><Relationship Id="rId101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09.xml"/><Relationship Id="rId18" Type="http://schemas.openxmlformats.org/officeDocument/2006/relationships/slideLayout" Target="../slideLayouts/slideLayout114.xml"/><Relationship Id="rId39" Type="http://schemas.openxmlformats.org/officeDocument/2006/relationships/slideLayout" Target="../slideLayouts/slideLayout135.xml"/><Relationship Id="rId109" Type="http://schemas.openxmlformats.org/officeDocument/2006/relationships/slideLayout" Target="../slideLayouts/slideLayout205.xml"/><Relationship Id="rId34" Type="http://schemas.openxmlformats.org/officeDocument/2006/relationships/slideLayout" Target="../slideLayouts/slideLayout130.xml"/><Relationship Id="rId50" Type="http://schemas.openxmlformats.org/officeDocument/2006/relationships/slideLayout" Target="../slideLayouts/slideLayout146.xml"/><Relationship Id="rId55" Type="http://schemas.openxmlformats.org/officeDocument/2006/relationships/slideLayout" Target="../slideLayouts/slideLayout151.xml"/><Relationship Id="rId76" Type="http://schemas.openxmlformats.org/officeDocument/2006/relationships/slideLayout" Target="../slideLayouts/slideLayout172.xml"/><Relationship Id="rId97" Type="http://schemas.openxmlformats.org/officeDocument/2006/relationships/slideLayout" Target="../slideLayouts/slideLayout193.xml"/><Relationship Id="rId104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103.xml"/><Relationship Id="rId71" Type="http://schemas.openxmlformats.org/officeDocument/2006/relationships/slideLayout" Target="../slideLayouts/slideLayout167.xml"/><Relationship Id="rId9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98.xml"/><Relationship Id="rId29" Type="http://schemas.openxmlformats.org/officeDocument/2006/relationships/slideLayout" Target="../slideLayouts/slideLayout125.xml"/><Relationship Id="rId24" Type="http://schemas.openxmlformats.org/officeDocument/2006/relationships/slideLayout" Target="../slideLayouts/slideLayout120.xml"/><Relationship Id="rId40" Type="http://schemas.openxmlformats.org/officeDocument/2006/relationships/slideLayout" Target="../slideLayouts/slideLayout136.xml"/><Relationship Id="rId45" Type="http://schemas.openxmlformats.org/officeDocument/2006/relationships/slideLayout" Target="../slideLayouts/slideLayout141.xml"/><Relationship Id="rId66" Type="http://schemas.openxmlformats.org/officeDocument/2006/relationships/slideLayout" Target="../slideLayouts/slideLayout162.xml"/><Relationship Id="rId87" Type="http://schemas.openxmlformats.org/officeDocument/2006/relationships/slideLayout" Target="../slideLayouts/slideLayout183.xml"/><Relationship Id="rId110" Type="http://schemas.openxmlformats.org/officeDocument/2006/relationships/slideLayout" Target="../slideLayouts/slideLayout206.xml"/><Relationship Id="rId115" Type="http://schemas.openxmlformats.org/officeDocument/2006/relationships/image" Target="../media/image2.png"/><Relationship Id="rId61" Type="http://schemas.openxmlformats.org/officeDocument/2006/relationships/slideLayout" Target="../slideLayouts/slideLayout157.xml"/><Relationship Id="rId82" Type="http://schemas.openxmlformats.org/officeDocument/2006/relationships/slideLayout" Target="../slideLayouts/slideLayout178.xml"/><Relationship Id="rId19" Type="http://schemas.openxmlformats.org/officeDocument/2006/relationships/slideLayout" Target="../slideLayouts/slideLayout115.xml"/><Relationship Id="rId14" Type="http://schemas.openxmlformats.org/officeDocument/2006/relationships/slideLayout" Target="../slideLayouts/slideLayout110.xml"/><Relationship Id="rId30" Type="http://schemas.openxmlformats.org/officeDocument/2006/relationships/slideLayout" Target="../slideLayouts/slideLayout126.xml"/><Relationship Id="rId35" Type="http://schemas.openxmlformats.org/officeDocument/2006/relationships/slideLayout" Target="../slideLayouts/slideLayout131.xml"/><Relationship Id="rId56" Type="http://schemas.openxmlformats.org/officeDocument/2006/relationships/slideLayout" Target="../slideLayouts/slideLayout152.xml"/><Relationship Id="rId77" Type="http://schemas.openxmlformats.org/officeDocument/2006/relationships/slideLayout" Target="../slideLayouts/slideLayout173.xml"/><Relationship Id="rId100" Type="http://schemas.openxmlformats.org/officeDocument/2006/relationships/slideLayout" Target="../slideLayouts/slideLayout196.xml"/><Relationship Id="rId105" Type="http://schemas.openxmlformats.org/officeDocument/2006/relationships/slideLayout" Target="../slideLayouts/slideLayout201.xml"/><Relationship Id="rId8" Type="http://schemas.openxmlformats.org/officeDocument/2006/relationships/slideLayout" Target="../slideLayouts/slideLayout104.xml"/><Relationship Id="rId51" Type="http://schemas.openxmlformats.org/officeDocument/2006/relationships/slideLayout" Target="../slideLayouts/slideLayout147.xml"/><Relationship Id="rId72" Type="http://schemas.openxmlformats.org/officeDocument/2006/relationships/slideLayout" Target="../slideLayouts/slideLayout168.xml"/><Relationship Id="rId93" Type="http://schemas.openxmlformats.org/officeDocument/2006/relationships/slideLayout" Target="../slideLayouts/slideLayout189.xml"/><Relationship Id="rId98" Type="http://schemas.openxmlformats.org/officeDocument/2006/relationships/slideLayout" Target="../slideLayouts/slideLayout194.xml"/><Relationship Id="rId3" Type="http://schemas.openxmlformats.org/officeDocument/2006/relationships/slideLayout" Target="../slideLayouts/slideLayout99.xml"/><Relationship Id="rId25" Type="http://schemas.openxmlformats.org/officeDocument/2006/relationships/slideLayout" Target="../slideLayouts/slideLayout121.xml"/><Relationship Id="rId46" Type="http://schemas.openxmlformats.org/officeDocument/2006/relationships/slideLayout" Target="../slideLayouts/slideLayout142.xml"/><Relationship Id="rId67" Type="http://schemas.openxmlformats.org/officeDocument/2006/relationships/slideLayout" Target="../slideLayouts/slideLayout163.xml"/><Relationship Id="rId20" Type="http://schemas.openxmlformats.org/officeDocument/2006/relationships/slideLayout" Target="../slideLayouts/slideLayout116.xml"/><Relationship Id="rId41" Type="http://schemas.openxmlformats.org/officeDocument/2006/relationships/slideLayout" Target="../slideLayouts/slideLayout137.xml"/><Relationship Id="rId62" Type="http://schemas.openxmlformats.org/officeDocument/2006/relationships/slideLayout" Target="../slideLayouts/slideLayout158.xml"/><Relationship Id="rId83" Type="http://schemas.openxmlformats.org/officeDocument/2006/relationships/slideLayout" Target="../slideLayouts/slideLayout179.xml"/><Relationship Id="rId88" Type="http://schemas.openxmlformats.org/officeDocument/2006/relationships/slideLayout" Target="../slideLayouts/slideLayout184.xml"/><Relationship Id="rId111" Type="http://schemas.openxmlformats.org/officeDocument/2006/relationships/slideLayout" Target="../slideLayouts/slideLayout2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1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1587"/>
            <a:ext cx="8366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94476B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257B593F-3784-4EB5-9510-D536B4127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98" cstate="screen">
            <a:clrChange>
              <a:clrFrom>
                <a:srgbClr val="FBFFFB"/>
              </a:clrFrom>
              <a:clrTo>
                <a:srgbClr val="FB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1800" y="76201"/>
            <a:ext cx="62632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9"/>
          <a:stretch>
            <a:fillRect/>
          </a:stretch>
        </p:blipFill>
        <p:spPr>
          <a:xfrm>
            <a:off x="8132664" y="66217"/>
            <a:ext cx="782736" cy="35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03" r:id="rId30"/>
    <p:sldLayoutId id="2147483704" r:id="rId31"/>
    <p:sldLayoutId id="2147483705" r:id="rId32"/>
    <p:sldLayoutId id="2147483706" r:id="rId33"/>
    <p:sldLayoutId id="2147483707" r:id="rId34"/>
    <p:sldLayoutId id="2147483708" r:id="rId35"/>
    <p:sldLayoutId id="2147483709" r:id="rId36"/>
    <p:sldLayoutId id="2147483710" r:id="rId37"/>
    <p:sldLayoutId id="2147483711" r:id="rId38"/>
    <p:sldLayoutId id="2147483712" r:id="rId39"/>
    <p:sldLayoutId id="2147483713" r:id="rId40"/>
    <p:sldLayoutId id="2147483714" r:id="rId41"/>
    <p:sldLayoutId id="2147483715" r:id="rId42"/>
    <p:sldLayoutId id="2147483716" r:id="rId43"/>
    <p:sldLayoutId id="2147483717" r:id="rId44"/>
    <p:sldLayoutId id="2147483718" r:id="rId45"/>
    <p:sldLayoutId id="2147483719" r:id="rId46"/>
    <p:sldLayoutId id="2147483720" r:id="rId47"/>
    <p:sldLayoutId id="2147483721" r:id="rId48"/>
    <p:sldLayoutId id="2147483722" r:id="rId49"/>
    <p:sldLayoutId id="2147483723" r:id="rId50"/>
    <p:sldLayoutId id="2147483724" r:id="rId51"/>
    <p:sldLayoutId id="2147483725" r:id="rId52"/>
    <p:sldLayoutId id="2147483726" r:id="rId53"/>
    <p:sldLayoutId id="2147483740" r:id="rId54"/>
    <p:sldLayoutId id="2147483741" r:id="rId55"/>
    <p:sldLayoutId id="2147483742" r:id="rId56"/>
    <p:sldLayoutId id="2147483743" r:id="rId57"/>
    <p:sldLayoutId id="2147483744" r:id="rId58"/>
    <p:sldLayoutId id="2147483745" r:id="rId59"/>
    <p:sldLayoutId id="2147483746" r:id="rId60"/>
    <p:sldLayoutId id="2147483747" r:id="rId61"/>
    <p:sldLayoutId id="2147483748" r:id="rId62"/>
    <p:sldLayoutId id="2147483749" r:id="rId63"/>
    <p:sldLayoutId id="2147483750" r:id="rId64"/>
    <p:sldLayoutId id="2147483751" r:id="rId65"/>
    <p:sldLayoutId id="2147483752" r:id="rId66"/>
    <p:sldLayoutId id="2147483753" r:id="rId67"/>
    <p:sldLayoutId id="2147483754" r:id="rId68"/>
    <p:sldLayoutId id="2147483755" r:id="rId69"/>
    <p:sldLayoutId id="2147483756" r:id="rId70"/>
    <p:sldLayoutId id="2147483758" r:id="rId71"/>
    <p:sldLayoutId id="2147483759" r:id="rId72"/>
    <p:sldLayoutId id="2147483760" r:id="rId73"/>
    <p:sldLayoutId id="2147483761" r:id="rId74"/>
    <p:sldLayoutId id="2147483762" r:id="rId75"/>
    <p:sldLayoutId id="2147483763" r:id="rId76"/>
    <p:sldLayoutId id="2147483764" r:id="rId77"/>
    <p:sldLayoutId id="2147483765" r:id="rId78"/>
    <p:sldLayoutId id="2147483766" r:id="rId79"/>
    <p:sldLayoutId id="2147483767" r:id="rId80"/>
    <p:sldLayoutId id="2147483768" r:id="rId81"/>
    <p:sldLayoutId id="2147483769" r:id="rId82"/>
    <p:sldLayoutId id="2147483770" r:id="rId83"/>
    <p:sldLayoutId id="2147483771" r:id="rId84"/>
    <p:sldLayoutId id="2147483772" r:id="rId85"/>
    <p:sldLayoutId id="2147483773" r:id="rId86"/>
    <p:sldLayoutId id="2147483774" r:id="rId87"/>
    <p:sldLayoutId id="2147483775" r:id="rId88"/>
    <p:sldLayoutId id="2147483776" r:id="rId89"/>
    <p:sldLayoutId id="2147483777" r:id="rId90"/>
    <p:sldLayoutId id="2147483778" r:id="rId91"/>
    <p:sldLayoutId id="2147483779" r:id="rId92"/>
    <p:sldLayoutId id="2147483780" r:id="rId93"/>
    <p:sldLayoutId id="2147483781" r:id="rId94"/>
    <p:sldLayoutId id="2147483782" r:id="rId95"/>
    <p:sldLayoutId id="2147483783" r:id="rId9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marL="4318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2pPr>
      <a:lvl3pPr marL="647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3pPr>
      <a:lvl4pPr marL="8636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4pPr>
      <a:lvl5pPr marL="10795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5pPr>
      <a:lvl6pPr marL="1536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6pPr>
      <a:lvl7pPr marL="19939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7pPr>
      <a:lvl8pPr marL="24511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8pPr>
      <a:lvl9pPr marL="29083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9pPr>
    </p:titleStyle>
    <p:bodyStyle>
      <a:lvl1pPr marL="0" indent="0" algn="l" defTabSz="457200" rtl="0" eaLnBrk="1" fontAlgn="base" hangingPunct="1">
        <a:lnSpc>
          <a:spcPct val="99000"/>
        </a:lnSpc>
        <a:spcBef>
          <a:spcPts val="650"/>
        </a:spcBef>
        <a:spcAft>
          <a:spcPct val="0"/>
        </a:spcAft>
        <a:buClr>
          <a:schemeClr val="bg1"/>
        </a:buClr>
        <a:buSzPct val="53000"/>
        <a:buFont typeface="Arial" pitchFamily="34" charset="0"/>
        <a:buChar char="•"/>
        <a:defRPr sz="28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457200" indent="-284163" algn="l" defTabSz="457200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Century Gothic" pitchFamily="34" charset="0"/>
        <a:buChar char="–"/>
        <a:defRPr sz="2400">
          <a:solidFill>
            <a:schemeClr val="accent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685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chemeClr val="accent2"/>
        </a:buClr>
        <a:buSzPct val="100000"/>
        <a:buFont typeface="Century Gothic" pitchFamily="34" charset="0"/>
        <a:buChar char="•"/>
        <a:defRPr sz="2000">
          <a:solidFill>
            <a:schemeClr val="accent2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914400" indent="-228600" algn="l" defTabSz="457200" rtl="0" eaLnBrk="1" fontAlgn="base" hangingPunct="1">
        <a:lnSpc>
          <a:spcPct val="99000"/>
        </a:lnSpc>
        <a:spcBef>
          <a:spcPts val="450"/>
        </a:spcBef>
        <a:spcAft>
          <a:spcPct val="0"/>
        </a:spcAft>
        <a:buClr>
          <a:schemeClr val="accent4"/>
        </a:buClr>
        <a:buSzPct val="100000"/>
        <a:buFont typeface="Century Gothic" pitchFamily="34" charset="0"/>
        <a:buChar char="–"/>
        <a:defRPr sz="2000">
          <a:solidFill>
            <a:schemeClr val="accent4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1371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chemeClr val="accent3"/>
        </a:buClr>
        <a:buSzPct val="100000"/>
        <a:buFont typeface="Century Gothic" pitchFamily="34" charset="0"/>
        <a:buChar char="•"/>
        <a:defRPr sz="2000">
          <a:solidFill>
            <a:schemeClr val="accent3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8415" y="457200"/>
            <a:ext cx="860318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3513"/>
            <a:ext cx="8534400" cy="540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1587"/>
            <a:ext cx="8366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94476B"/>
                </a:solidFill>
              </a:defRPr>
            </a:lvl1pPr>
          </a:lstStyle>
          <a:p>
            <a:fld id="{F779A162-24E5-4C01-8018-43508D7FC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3"/>
          </p:nvPr>
        </p:nvSpPr>
        <p:spPr>
          <a:xfrm>
            <a:off x="841376" y="0"/>
            <a:ext cx="5483224" cy="455613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664" y="76200"/>
            <a:ext cx="78273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5" t="18824" r="20901" b="40588"/>
          <a:stretch/>
        </p:blipFill>
        <p:spPr bwMode="auto">
          <a:xfrm>
            <a:off x="171800" y="76201"/>
            <a:ext cx="626326" cy="34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5"/>
          <a:stretch>
            <a:fillRect/>
          </a:stretch>
        </p:blipFill>
        <p:spPr>
          <a:xfrm>
            <a:off x="8132664" y="66217"/>
            <a:ext cx="782736" cy="35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2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  <p:sldLayoutId id="2147483803" r:id="rId19"/>
    <p:sldLayoutId id="2147483804" r:id="rId20"/>
    <p:sldLayoutId id="2147483805" r:id="rId21"/>
    <p:sldLayoutId id="2147483806" r:id="rId22"/>
    <p:sldLayoutId id="2147483807" r:id="rId23"/>
    <p:sldLayoutId id="2147483808" r:id="rId24"/>
    <p:sldLayoutId id="2147483809" r:id="rId25"/>
    <p:sldLayoutId id="2147483810" r:id="rId26"/>
    <p:sldLayoutId id="2147483811" r:id="rId27"/>
    <p:sldLayoutId id="2147483812" r:id="rId28"/>
    <p:sldLayoutId id="2147483813" r:id="rId29"/>
    <p:sldLayoutId id="2147483814" r:id="rId30"/>
    <p:sldLayoutId id="2147483815" r:id="rId31"/>
    <p:sldLayoutId id="2147483816" r:id="rId32"/>
    <p:sldLayoutId id="2147483817" r:id="rId33"/>
    <p:sldLayoutId id="2147483818" r:id="rId34"/>
    <p:sldLayoutId id="2147483819" r:id="rId35"/>
    <p:sldLayoutId id="2147483820" r:id="rId36"/>
    <p:sldLayoutId id="2147483821" r:id="rId37"/>
    <p:sldLayoutId id="2147483822" r:id="rId38"/>
    <p:sldLayoutId id="2147483823" r:id="rId39"/>
    <p:sldLayoutId id="2147483824" r:id="rId40"/>
    <p:sldLayoutId id="2147483825" r:id="rId41"/>
    <p:sldLayoutId id="2147483826" r:id="rId42"/>
    <p:sldLayoutId id="2147483827" r:id="rId43"/>
    <p:sldLayoutId id="2147483828" r:id="rId44"/>
    <p:sldLayoutId id="2147483829" r:id="rId45"/>
    <p:sldLayoutId id="2147483830" r:id="rId46"/>
    <p:sldLayoutId id="2147483831" r:id="rId47"/>
    <p:sldLayoutId id="2147483832" r:id="rId48"/>
    <p:sldLayoutId id="2147483833" r:id="rId49"/>
    <p:sldLayoutId id="2147483834" r:id="rId50"/>
    <p:sldLayoutId id="2147483835" r:id="rId51"/>
    <p:sldLayoutId id="2147483836" r:id="rId52"/>
    <p:sldLayoutId id="2147483837" r:id="rId53"/>
    <p:sldLayoutId id="2147483838" r:id="rId54"/>
    <p:sldLayoutId id="2147483839" r:id="rId55"/>
    <p:sldLayoutId id="2147483840" r:id="rId56"/>
    <p:sldLayoutId id="2147483841" r:id="rId57"/>
    <p:sldLayoutId id="2147483842" r:id="rId58"/>
    <p:sldLayoutId id="2147483843" r:id="rId59"/>
    <p:sldLayoutId id="2147483844" r:id="rId60"/>
    <p:sldLayoutId id="2147483845" r:id="rId61"/>
    <p:sldLayoutId id="2147483846" r:id="rId62"/>
    <p:sldLayoutId id="2147483847" r:id="rId63"/>
    <p:sldLayoutId id="2147483848" r:id="rId64"/>
    <p:sldLayoutId id="2147483849" r:id="rId65"/>
    <p:sldLayoutId id="2147483850" r:id="rId66"/>
    <p:sldLayoutId id="2147483851" r:id="rId67"/>
    <p:sldLayoutId id="2147483852" r:id="rId68"/>
    <p:sldLayoutId id="2147483853" r:id="rId69"/>
    <p:sldLayoutId id="2147483854" r:id="rId70"/>
    <p:sldLayoutId id="2147483855" r:id="rId71"/>
    <p:sldLayoutId id="2147483856" r:id="rId72"/>
    <p:sldLayoutId id="2147483857" r:id="rId73"/>
    <p:sldLayoutId id="2147483858" r:id="rId74"/>
    <p:sldLayoutId id="2147483859" r:id="rId75"/>
    <p:sldLayoutId id="2147483860" r:id="rId76"/>
    <p:sldLayoutId id="2147483861" r:id="rId77"/>
    <p:sldLayoutId id="2147483862" r:id="rId78"/>
    <p:sldLayoutId id="2147483863" r:id="rId79"/>
    <p:sldLayoutId id="2147483864" r:id="rId80"/>
    <p:sldLayoutId id="2147483865" r:id="rId81"/>
    <p:sldLayoutId id="2147483866" r:id="rId82"/>
    <p:sldLayoutId id="2147483867" r:id="rId83"/>
    <p:sldLayoutId id="2147483868" r:id="rId84"/>
    <p:sldLayoutId id="2147483869" r:id="rId85"/>
    <p:sldLayoutId id="2147483870" r:id="rId86"/>
    <p:sldLayoutId id="2147483871" r:id="rId87"/>
    <p:sldLayoutId id="2147483872" r:id="rId88"/>
    <p:sldLayoutId id="2147483873" r:id="rId89"/>
    <p:sldLayoutId id="2147483874" r:id="rId90"/>
    <p:sldLayoutId id="2147483875" r:id="rId91"/>
    <p:sldLayoutId id="2147483876" r:id="rId92"/>
    <p:sldLayoutId id="2147483877" r:id="rId93"/>
    <p:sldLayoutId id="2147483878" r:id="rId94"/>
    <p:sldLayoutId id="2147483879" r:id="rId95"/>
    <p:sldLayoutId id="2147483880" r:id="rId96"/>
    <p:sldLayoutId id="2147483881" r:id="rId97"/>
    <p:sldLayoutId id="2147483882" r:id="rId98"/>
    <p:sldLayoutId id="2147483883" r:id="rId99"/>
    <p:sldLayoutId id="2147483884" r:id="rId100"/>
    <p:sldLayoutId id="2147483885" r:id="rId101"/>
    <p:sldLayoutId id="2147483886" r:id="rId102"/>
    <p:sldLayoutId id="2147483887" r:id="rId103"/>
    <p:sldLayoutId id="2147483888" r:id="rId104"/>
    <p:sldLayoutId id="2147483889" r:id="rId105"/>
    <p:sldLayoutId id="2147483890" r:id="rId106"/>
    <p:sldLayoutId id="2147483891" r:id="rId107"/>
    <p:sldLayoutId id="2147483892" r:id="rId108"/>
    <p:sldLayoutId id="2147483893" r:id="rId109"/>
    <p:sldLayoutId id="2147483894" r:id="rId110"/>
    <p:sldLayoutId id="2147483895" r:id="rId1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marL="4318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2pPr>
      <a:lvl3pPr marL="647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3pPr>
      <a:lvl4pPr marL="8636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4pPr>
      <a:lvl5pPr marL="10795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5pPr>
      <a:lvl6pPr marL="15367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6pPr>
      <a:lvl7pPr marL="19939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7pPr>
      <a:lvl8pPr marL="24511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8pPr>
      <a:lvl9pPr marL="2908300" indent="-215900" algn="l" defTabSz="457200" rtl="0" eaLnBrk="1" fontAlgn="base" hangingPunct="1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800" b="1">
          <a:solidFill>
            <a:srgbClr val="CC6633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1313" indent="-341313" algn="l" defTabSz="457200" rtl="0" eaLnBrk="1" fontAlgn="base" hangingPunct="1">
        <a:lnSpc>
          <a:spcPct val="99000"/>
        </a:lnSpc>
        <a:spcBef>
          <a:spcPts val="650"/>
        </a:spcBef>
        <a:spcAft>
          <a:spcPct val="0"/>
        </a:spcAft>
        <a:buClr>
          <a:srgbClr val="000000"/>
        </a:buClr>
        <a:buSzPct val="100000"/>
        <a:buFont typeface="Century Gothic" pitchFamily="34" charset="0"/>
        <a:buChar char="•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rgbClr val="800080"/>
        </a:buClr>
        <a:buSzPct val="100000"/>
        <a:buFont typeface="Century Gothic" pitchFamily="34" charset="0"/>
        <a:buChar char="–"/>
        <a:defRPr sz="2200">
          <a:solidFill>
            <a:srgbClr val="660066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333399"/>
        </a:buClr>
        <a:buSzPct val="100000"/>
        <a:buFont typeface="Century Gothic" pitchFamily="34" charset="0"/>
        <a:buChar char="•"/>
        <a:defRPr>
          <a:solidFill>
            <a:srgbClr val="B80047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lnSpc>
          <a:spcPct val="99000"/>
        </a:lnSpc>
        <a:spcBef>
          <a:spcPts val="45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–"/>
        <a:defRPr>
          <a:solidFill>
            <a:srgbClr val="94476B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lnSpc>
          <a:spcPct val="99000"/>
        </a:lnSpc>
        <a:spcBef>
          <a:spcPts val="500"/>
        </a:spcBef>
        <a:spcAft>
          <a:spcPct val="0"/>
        </a:spcAft>
        <a:buClr>
          <a:srgbClr val="0000FF"/>
        </a:buClr>
        <a:buSzPct val="100000"/>
        <a:buFont typeface="Century Gothic" pitchFamily="34" charset="0"/>
        <a:buChar char="•"/>
        <a:defRPr>
          <a:solidFill>
            <a:srgbClr val="8383A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20825"/>
            <a:ext cx="8315960" cy="1470025"/>
          </a:xfrm>
        </p:spPr>
        <p:txBody>
          <a:bodyPr/>
          <a:lstStyle/>
          <a:p>
            <a:r>
              <a:rPr lang="en-US" sz="4800" dirty="0"/>
              <a:t>Toward </a:t>
            </a:r>
            <a:r>
              <a:rPr lang="en-US" sz="4800" dirty="0" err="1"/>
              <a:t>Exascale</a:t>
            </a:r>
            <a:r>
              <a:rPr lang="en-US" sz="4800" dirty="0"/>
              <a:t> Resilience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Part </a:t>
            </a:r>
            <a:r>
              <a:rPr lang="en-US" b="1" dirty="0" smtClean="0"/>
              <a:t>2: </a:t>
            </a:r>
            <a:br>
              <a:rPr lang="en-US" b="1" dirty="0" smtClean="0"/>
            </a:br>
            <a:r>
              <a:rPr lang="en-US" b="1" dirty="0" smtClean="0"/>
              <a:t>   System Architecture and Components</a:t>
            </a:r>
            <a:br>
              <a:rPr lang="en-US" b="1" dirty="0" smtClean="0"/>
            </a:br>
            <a:r>
              <a:rPr lang="en-US" b="1" dirty="0" smtClean="0"/>
              <a:t>   Resilience fundamentals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Mattan </a:t>
            </a:r>
            <a:r>
              <a:rPr lang="en-US" dirty="0"/>
              <a:t>Erez</a:t>
            </a:r>
          </a:p>
          <a:p>
            <a:r>
              <a:rPr lang="en-US" dirty="0"/>
              <a:t>The University of Texas at Austin</a:t>
            </a:r>
          </a:p>
          <a:p>
            <a:endParaRPr lang="en-US" dirty="0"/>
          </a:p>
          <a:p>
            <a:r>
              <a:rPr lang="en-US" dirty="0"/>
              <a:t>July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we care about faults?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taxonomy</a:t>
            </a:r>
          </a:p>
          <a:p>
            <a:pPr lvl="1"/>
            <a:r>
              <a:rPr lang="en-US" dirty="0" smtClean="0"/>
              <a:t>What?</a:t>
            </a:r>
          </a:p>
          <a:p>
            <a:pPr lvl="2"/>
            <a:r>
              <a:rPr lang="en-US" dirty="0" smtClean="0"/>
              <a:t>State that differs from fault free state</a:t>
            </a:r>
          </a:p>
          <a:p>
            <a:pPr lvl="1"/>
            <a:r>
              <a:rPr lang="en-US" dirty="0" smtClean="0"/>
              <a:t>Where?</a:t>
            </a:r>
          </a:p>
          <a:p>
            <a:pPr lvl="2"/>
            <a:r>
              <a:rPr lang="en-US" dirty="0" smtClean="0"/>
              <a:t>Values or control state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Data dependent / independent</a:t>
            </a:r>
          </a:p>
          <a:p>
            <a:pPr lvl="1"/>
            <a:r>
              <a:rPr lang="en-US" dirty="0"/>
              <a:t>When?</a:t>
            </a:r>
          </a:p>
          <a:p>
            <a:pPr lvl="2"/>
            <a:r>
              <a:rPr lang="en-US" dirty="0" smtClean="0"/>
              <a:t>Permanent / transient / intermittent</a:t>
            </a:r>
            <a:endParaRPr lang="en-US" dirty="0"/>
          </a:p>
          <a:p>
            <a:pPr lvl="2"/>
            <a:r>
              <a:rPr lang="en-US" dirty="0" smtClean="0"/>
              <a:t>Reproducible </a:t>
            </a:r>
            <a:r>
              <a:rPr lang="en-US" dirty="0"/>
              <a:t>/ </a:t>
            </a:r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Impact?</a:t>
            </a:r>
          </a:p>
          <a:p>
            <a:pPr lvl="2"/>
            <a:r>
              <a:rPr lang="en-US" dirty="0" smtClean="0"/>
              <a:t>Masked / detected / silent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taxonomy</a:t>
            </a:r>
          </a:p>
          <a:p>
            <a:pPr lvl="1"/>
            <a:r>
              <a:rPr lang="en-US" dirty="0" smtClean="0"/>
              <a:t>What?</a:t>
            </a:r>
          </a:p>
          <a:p>
            <a:pPr lvl="2"/>
            <a:r>
              <a:rPr lang="en-US" dirty="0" smtClean="0"/>
              <a:t>Actionable outputs not within spec</a:t>
            </a:r>
          </a:p>
          <a:p>
            <a:pPr lvl="2"/>
            <a:r>
              <a:rPr lang="en-US" dirty="0" smtClean="0"/>
              <a:t>Performance / power not within spec	</a:t>
            </a:r>
            <a:br>
              <a:rPr lang="en-US" dirty="0" smtClean="0"/>
            </a:br>
            <a:r>
              <a:rPr lang="en-US" b="1" i="1" dirty="0" smtClean="0"/>
              <a:t>degraded operation</a:t>
            </a:r>
          </a:p>
          <a:p>
            <a:pPr lvl="1"/>
            <a:r>
              <a:rPr lang="en-US" dirty="0" smtClean="0"/>
              <a:t>Where?</a:t>
            </a:r>
          </a:p>
          <a:p>
            <a:pPr lvl="2"/>
            <a:r>
              <a:rPr lang="en-US" dirty="0" smtClean="0"/>
              <a:t>Can be hierarchical to a subsystem</a:t>
            </a:r>
          </a:p>
          <a:p>
            <a:pPr lvl="1"/>
            <a:r>
              <a:rPr lang="en-US" dirty="0" smtClean="0"/>
              <a:t>When?</a:t>
            </a:r>
          </a:p>
          <a:p>
            <a:pPr lvl="2"/>
            <a:r>
              <a:rPr lang="en-US" dirty="0" smtClean="0"/>
              <a:t>Signaled / silent</a:t>
            </a:r>
          </a:p>
          <a:p>
            <a:pPr lvl="2"/>
            <a:r>
              <a:rPr lang="en-US" dirty="0" err="1" smtClean="0"/>
              <a:t>Failstop</a:t>
            </a:r>
            <a:r>
              <a:rPr lang="en-US" dirty="0" smtClean="0"/>
              <a:t> / </a:t>
            </a:r>
            <a:r>
              <a:rPr lang="en-US" dirty="0" err="1" smtClean="0"/>
              <a:t>failthrough</a:t>
            </a:r>
            <a:endParaRPr lang="en-US" dirty="0" smtClean="0"/>
          </a:p>
          <a:p>
            <a:pPr lvl="2"/>
            <a:r>
              <a:rPr lang="en-US" dirty="0" smtClean="0"/>
              <a:t>Consistent / inconsistent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Resilience = operating without failure in the   </a:t>
            </a:r>
            <a:br>
              <a:rPr lang="en-US" dirty="0" smtClean="0"/>
            </a:br>
            <a:r>
              <a:rPr lang="en-US" dirty="0" smtClean="0"/>
              <a:t>                          presence of faults and errors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Fault mitigation</a:t>
            </a:r>
          </a:p>
          <a:p>
            <a:pPr lvl="1"/>
            <a:r>
              <a:rPr lang="en-US" dirty="0" smtClean="0"/>
              <a:t>Fault avoidance</a:t>
            </a:r>
          </a:p>
          <a:p>
            <a:pPr lvl="1"/>
            <a:r>
              <a:rPr lang="en-US" dirty="0" smtClean="0"/>
              <a:t>Error tolerance</a:t>
            </a:r>
          </a:p>
          <a:p>
            <a:pPr lvl="1"/>
            <a:r>
              <a:rPr lang="en-US" dirty="0" smtClean="0"/>
              <a:t>Error mitigation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(Forecast)</a:t>
            </a:r>
          </a:p>
          <a:p>
            <a:r>
              <a:rPr lang="en-US" dirty="0"/>
              <a:t> </a:t>
            </a:r>
            <a:r>
              <a:rPr lang="en-US" dirty="0" smtClean="0"/>
              <a:t>   Detect</a:t>
            </a:r>
          </a:p>
          <a:p>
            <a:r>
              <a:rPr lang="en-US" dirty="0"/>
              <a:t> </a:t>
            </a:r>
            <a:r>
              <a:rPr lang="en-US" dirty="0" smtClean="0"/>
              <a:t>        Contain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Recover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Repair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Fault/failure forecast</a:t>
            </a:r>
          </a:p>
          <a:p>
            <a:pPr lvl="1"/>
            <a:r>
              <a:rPr lang="en-US" dirty="0" smtClean="0"/>
              <a:t>Use past experience to forecast future problems</a:t>
            </a:r>
          </a:p>
          <a:p>
            <a:pPr lvl="1"/>
            <a:r>
              <a:rPr lang="en-US" dirty="0" smtClean="0"/>
              <a:t>Avoid faults and failures</a:t>
            </a:r>
          </a:p>
          <a:p>
            <a:pPr lvl="2"/>
            <a:r>
              <a:rPr lang="en-US" dirty="0" smtClean="0"/>
              <a:t>Reconfiguration</a:t>
            </a:r>
          </a:p>
          <a:p>
            <a:pPr lvl="2"/>
            <a:r>
              <a:rPr lang="en-US" dirty="0" smtClean="0"/>
              <a:t>Preventative-repair</a:t>
            </a:r>
          </a:p>
          <a:p>
            <a:pPr lvl="1"/>
            <a:r>
              <a:rPr lang="en-US" dirty="0" smtClean="0"/>
              <a:t>Traditionally done offline</a:t>
            </a:r>
          </a:p>
          <a:p>
            <a:pPr lvl="2"/>
            <a:r>
              <a:rPr lang="en-US" dirty="0" smtClean="0"/>
              <a:t>Stress diagnostics</a:t>
            </a:r>
          </a:p>
          <a:p>
            <a:pPr lvl="1"/>
            <a:r>
              <a:rPr lang="en-US" dirty="0" smtClean="0"/>
              <a:t>Online work looks promising</a:t>
            </a:r>
          </a:p>
          <a:p>
            <a:pPr lvl="2"/>
            <a:r>
              <a:rPr lang="en-US" dirty="0" smtClean="0"/>
              <a:t>Mostly machine learning approaches</a:t>
            </a:r>
          </a:p>
          <a:p>
            <a:pPr lvl="1"/>
            <a:r>
              <a:rPr lang="en-US" dirty="0" smtClean="0"/>
              <a:t>Requires effective monitoring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Diagnostics for faults</a:t>
            </a:r>
          </a:p>
          <a:p>
            <a:pPr lvl="1"/>
            <a:r>
              <a:rPr lang="en-US" b="1" dirty="0" smtClean="0"/>
              <a:t>Redundancy</a:t>
            </a:r>
            <a:r>
              <a:rPr lang="en-US" dirty="0" smtClean="0"/>
              <a:t> for errors</a:t>
            </a:r>
          </a:p>
          <a:p>
            <a:pPr lvl="2"/>
            <a:r>
              <a:rPr lang="en-US" dirty="0" smtClean="0"/>
              <a:t>Redundancy may be implicit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Detected errors may identify faults</a:t>
            </a:r>
          </a:p>
          <a:p>
            <a:pPr lvl="2"/>
            <a:r>
              <a:rPr lang="en-US" dirty="0" smtClean="0"/>
              <a:t>Root-cause analysis</a:t>
            </a:r>
          </a:p>
          <a:p>
            <a:pPr lvl="1"/>
            <a:r>
              <a:rPr lang="en-US" dirty="0" smtClean="0"/>
              <a:t>Requires effective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Containment</a:t>
            </a:r>
          </a:p>
          <a:p>
            <a:pPr lvl="1"/>
            <a:r>
              <a:rPr lang="en-US" dirty="0" smtClean="0"/>
              <a:t>Error propagation increases costs</a:t>
            </a:r>
          </a:p>
          <a:p>
            <a:pPr lvl="2"/>
            <a:r>
              <a:rPr lang="en-US" dirty="0" smtClean="0"/>
              <a:t>More to mitigate</a:t>
            </a:r>
          </a:p>
          <a:p>
            <a:pPr lvl="2"/>
            <a:r>
              <a:rPr lang="en-US" dirty="0" smtClean="0"/>
              <a:t>More likely to lead to a failure</a:t>
            </a:r>
          </a:p>
          <a:p>
            <a:pPr lvl="1"/>
            <a:r>
              <a:rPr lang="en-US" dirty="0" smtClean="0"/>
              <a:t>Containment enables resilience</a:t>
            </a:r>
          </a:p>
          <a:p>
            <a:pPr lvl="1"/>
            <a:r>
              <a:rPr lang="en-US" dirty="0" smtClean="0"/>
              <a:t>Careful design</a:t>
            </a:r>
          </a:p>
          <a:p>
            <a:pPr lvl="1"/>
            <a:r>
              <a:rPr lang="en-US" dirty="0" smtClean="0"/>
              <a:t>Timely 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 (error mitigation)</a:t>
            </a:r>
          </a:p>
          <a:p>
            <a:pPr lvl="1"/>
            <a:r>
              <a:rPr lang="en-US" dirty="0" smtClean="0"/>
              <a:t>Forward recovery (masking)</a:t>
            </a:r>
          </a:p>
          <a:p>
            <a:pPr lvl="2"/>
            <a:r>
              <a:rPr lang="en-US" dirty="0" smtClean="0"/>
              <a:t>Requires redundancy</a:t>
            </a:r>
          </a:p>
          <a:p>
            <a:pPr lvl="2"/>
            <a:r>
              <a:rPr lang="en-US" dirty="0" smtClean="0"/>
              <a:t>Some errors ignorable</a:t>
            </a:r>
          </a:p>
          <a:p>
            <a:pPr lvl="1"/>
            <a:r>
              <a:rPr lang="en-US" dirty="0" smtClean="0"/>
              <a:t>Backward recovery (re-execution)</a:t>
            </a:r>
          </a:p>
          <a:p>
            <a:pPr lvl="2"/>
            <a:r>
              <a:rPr lang="en-US" dirty="0" smtClean="0"/>
              <a:t>Requires preserved 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Repair (fault mitigation)</a:t>
            </a:r>
          </a:p>
          <a:p>
            <a:pPr lvl="1"/>
            <a:r>
              <a:rPr lang="en-US" dirty="0" smtClean="0"/>
              <a:t>Reconfigure to degraded operation</a:t>
            </a:r>
          </a:p>
          <a:p>
            <a:pPr lvl="1"/>
            <a:r>
              <a:rPr lang="en-US" dirty="0" smtClean="0"/>
              <a:t>Replace with hot spare</a:t>
            </a:r>
          </a:p>
          <a:p>
            <a:pPr lvl="1"/>
            <a:r>
              <a:rPr lang="en-US" dirty="0" smtClean="0"/>
              <a:t>Replace with cold spare</a:t>
            </a:r>
          </a:p>
          <a:p>
            <a:pPr lvl="1"/>
            <a:r>
              <a:rPr lang="en-US" dirty="0" smtClean="0"/>
              <a:t>Fix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sually for software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r>
              <a:rPr lang="en-US" dirty="0" smtClean="0"/>
              <a:t>Program</a:t>
            </a:r>
          </a:p>
          <a:p>
            <a:r>
              <a:rPr lang="en-US" dirty="0" smtClean="0"/>
              <a:t>Runtime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Compiler</a:t>
            </a:r>
          </a:p>
          <a:p>
            <a:r>
              <a:rPr lang="en-US" dirty="0" smtClean="0"/>
              <a:t>HW Architecture</a:t>
            </a:r>
          </a:p>
          <a:p>
            <a:r>
              <a:rPr lang="en-US" dirty="0" smtClean="0"/>
              <a:t>HW Devices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40186328"/>
              </p:ext>
            </p:extLst>
          </p:nvPr>
        </p:nvGraphicFramePr>
        <p:xfrm>
          <a:off x="3582988" y="1511301"/>
          <a:ext cx="50733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6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</a:p>
          <a:p>
            <a:pPr lvl="1"/>
            <a:r>
              <a:rPr lang="en-US" dirty="0"/>
              <a:t>Why measure</a:t>
            </a:r>
          </a:p>
          <a:p>
            <a:pPr lvl="1"/>
            <a:r>
              <a:rPr lang="en-US" dirty="0" smtClean="0"/>
              <a:t>Who is measuring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cannot measure it, you cannot improve it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sz="2000" dirty="0" smtClean="0"/>
              <a:t>Lord Kelvin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 – the unit of resilience and reliability</a:t>
            </a:r>
          </a:p>
          <a:p>
            <a:r>
              <a:rPr lang="en-US" dirty="0" smtClean="0"/>
              <a:t>Generic “faults in time”</a:t>
            </a:r>
          </a:p>
          <a:p>
            <a:r>
              <a:rPr lang="en-US" dirty="0" smtClean="0"/>
              <a:t>1 FIT </a:t>
            </a:r>
            <a:r>
              <a:rPr lang="en-US" dirty="0" smtClean="0">
                <a:sym typeface="Wingdings" panose="05000000000000000000" pitchFamily="2" charset="2"/>
              </a:rPr>
              <a:t> 1 fault in 10</a:t>
            </a:r>
            <a:r>
              <a:rPr lang="en-US" baseline="30000" dirty="0" smtClean="0">
                <a:sym typeface="Wingdings" panose="05000000000000000000" pitchFamily="2" charset="2"/>
              </a:rPr>
              <a:t>9</a:t>
            </a:r>
            <a:r>
              <a:rPr lang="en-US" dirty="0" smtClean="0">
                <a:sym typeface="Wingdings" panose="05000000000000000000" pitchFamily="2" charset="2"/>
              </a:rPr>
              <a:t> hours of operation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Really annoying unit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But, rates accumulate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users care about?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users care about?</a:t>
            </a:r>
          </a:p>
          <a:p>
            <a:pPr lvl="1"/>
            <a:r>
              <a:rPr lang="en-US" dirty="0" smtClean="0"/>
              <a:t>Time to completion</a:t>
            </a:r>
          </a:p>
          <a:p>
            <a:pPr lvl="1"/>
            <a:r>
              <a:rPr lang="en-US" dirty="0" smtClean="0"/>
              <a:t>Cost of computation</a:t>
            </a:r>
          </a:p>
          <a:p>
            <a:pPr lvl="1"/>
            <a:r>
              <a:rPr lang="en-US" dirty="0" smtClean="0"/>
              <a:t>Correctness of answer</a:t>
            </a:r>
          </a:p>
          <a:p>
            <a:pPr lvl="1"/>
            <a:r>
              <a:rPr lang="en-US" dirty="0" smtClean="0"/>
              <a:t>Are they part of the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efficiency</a:t>
            </a:r>
          </a:p>
          <a:p>
            <a:pPr lvl="1"/>
            <a:r>
              <a:rPr lang="en-US" dirty="0" smtClean="0"/>
              <a:t>Performance, power, time, energy, … with resilience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relative to assuming perfectly-reliable system</a:t>
            </a:r>
          </a:p>
          <a:p>
            <a:pPr lvl="1"/>
            <a:r>
              <a:rPr lang="en-US" dirty="0" smtClean="0"/>
              <a:t>How much are overhead is a user paying for a particular resilience scheme</a:t>
            </a:r>
          </a:p>
          <a:p>
            <a:pPr lvl="1"/>
            <a:r>
              <a:rPr lang="en-US" dirty="0" smtClean="0"/>
              <a:t>Setting baseline in reality is tricky</a:t>
            </a:r>
          </a:p>
          <a:p>
            <a:pPr lvl="2"/>
            <a:r>
              <a:rPr lang="en-US" dirty="0" smtClean="0"/>
              <a:t>Differences between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correctness</a:t>
            </a:r>
          </a:p>
          <a:p>
            <a:pPr lvl="1"/>
            <a:r>
              <a:rPr lang="en-US" dirty="0" smtClean="0"/>
              <a:t>Bit-by-bit perfect</a:t>
            </a:r>
          </a:p>
          <a:p>
            <a:pPr lvl="1"/>
            <a:r>
              <a:rPr lang="en-US" dirty="0" smtClean="0"/>
              <a:t>Same printout</a:t>
            </a:r>
          </a:p>
          <a:p>
            <a:pPr lvl="1"/>
            <a:r>
              <a:rPr lang="en-US" dirty="0" smtClean="0"/>
              <a:t>Matches expectations</a:t>
            </a:r>
          </a:p>
          <a:p>
            <a:pPr lvl="2"/>
            <a:r>
              <a:rPr lang="en-US" dirty="0" smtClean="0"/>
              <a:t>Need to quantify 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effort</a:t>
            </a:r>
          </a:p>
          <a:p>
            <a:pPr lvl="1"/>
            <a:r>
              <a:rPr lang="en-US" dirty="0" smtClean="0"/>
              <a:t>How much is required from the user?</a:t>
            </a:r>
          </a:p>
          <a:p>
            <a:pPr lvl="1"/>
            <a:r>
              <a:rPr lang="en-US" dirty="0" smtClean="0"/>
              <a:t>Users are accustomed to reliable systems</a:t>
            </a:r>
          </a:p>
          <a:p>
            <a:pPr lvl="1"/>
            <a:r>
              <a:rPr lang="en-US" dirty="0" smtClean="0"/>
              <a:t>Users always resist change</a:t>
            </a:r>
          </a:p>
          <a:p>
            <a:pPr lvl="1"/>
            <a:r>
              <a:rPr lang="en-US" dirty="0" smtClean="0"/>
              <a:t>How often are they interrupted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systems people?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systems people?</a:t>
            </a:r>
          </a:p>
          <a:p>
            <a:pPr lvl="1"/>
            <a:r>
              <a:rPr lang="en-US" dirty="0" smtClean="0"/>
              <a:t>Underlying system failure characteristics</a:t>
            </a:r>
          </a:p>
          <a:p>
            <a:pPr lvl="1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Overall / “Scheduled” </a:t>
            </a:r>
          </a:p>
          <a:p>
            <a:pPr lvl="1"/>
            <a:r>
              <a:rPr lang="en-US" dirty="0" smtClean="0"/>
              <a:t>*MTTI (mean time to interrupt)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*MTBI (mean time between interrupts)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*MTTR (mean time to repair)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* =</a:t>
            </a:r>
          </a:p>
          <a:p>
            <a:pPr lvl="2"/>
            <a:r>
              <a:rPr lang="en-US" dirty="0" smtClean="0"/>
              <a:t>System, application, job, node,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754" y="2123441"/>
            <a:ext cx="1861505" cy="590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744" y="2123441"/>
            <a:ext cx="2404856" cy="595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566" y="3098801"/>
            <a:ext cx="2375742" cy="6197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9581" y="4088622"/>
            <a:ext cx="2367163" cy="5246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2584" y="4983297"/>
            <a:ext cx="2521156" cy="6071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33508" y="2896970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Unscheduled</a:t>
            </a:r>
            <a:b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donwtime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8229600" y="2713989"/>
            <a:ext cx="98323" cy="23319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4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concentrated </a:t>
            </a:r>
            <a:r>
              <a:rPr lang="en-US" dirty="0" err="1" smtClean="0"/>
              <a:t>exaflop</a:t>
            </a:r>
            <a:endParaRPr lang="en-US" dirty="0" smtClean="0"/>
          </a:p>
          <a:p>
            <a:pPr lvl="1"/>
            <a:r>
              <a:rPr lang="en-US" dirty="0" smtClean="0"/>
              <a:t>Cohesive system for cohesive problems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dirty="0" smtClean="0"/>
              <a:t>(c) NVIDIA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493" y="1978027"/>
            <a:ext cx="8913813" cy="46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 a Cray XC30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 descr="http://habrastorage.org/storage2/518/541/2b0/5185412b0a102bb83fcfc1cc556274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6" y="684214"/>
            <a:ext cx="8455498" cy="268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se1-mm.cn.bing.net/th?id=JN.SyCnYxzLD2UzSoqNvaWpCw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14" y="3493295"/>
            <a:ext cx="3806825" cy="285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summary</a:t>
            </a:r>
          </a:p>
          <a:p>
            <a:pPr lvl="1"/>
            <a:r>
              <a:rPr lang="en-US" dirty="0" smtClean="0"/>
              <a:t>Cabinets (w/ VRU)</a:t>
            </a:r>
          </a:p>
          <a:p>
            <a:pPr lvl="1"/>
            <a:r>
              <a:rPr lang="en-US" dirty="0" smtClean="0"/>
              <a:t>Shared power, cooling, and links (w/ VRU)</a:t>
            </a:r>
          </a:p>
          <a:p>
            <a:pPr lvl="1"/>
            <a:r>
              <a:rPr lang="en-US" dirty="0" smtClean="0"/>
              <a:t>Modules (w/ VRU)</a:t>
            </a:r>
          </a:p>
          <a:p>
            <a:pPr lvl="1"/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Processors + memories</a:t>
            </a:r>
          </a:p>
          <a:p>
            <a:pPr lvl="1"/>
            <a:r>
              <a:rPr lang="en-US" dirty="0" smtClean="0"/>
              <a:t>Gates, wires, and storage devices</a:t>
            </a:r>
          </a:p>
          <a:p>
            <a:pPr lvl="1"/>
            <a:r>
              <a:rPr lang="en-US" dirty="0" smtClean="0"/>
              <a:t>Storage separated out (for now)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software manages resources</a:t>
            </a:r>
          </a:p>
          <a:p>
            <a:pPr lvl="1"/>
            <a:r>
              <a:rPr lang="en-US" dirty="0" smtClean="0"/>
              <a:t>Node operating system</a:t>
            </a:r>
          </a:p>
          <a:p>
            <a:pPr lvl="1"/>
            <a:r>
              <a:rPr lang="en-US" dirty="0" smtClean="0"/>
              <a:t>Distributed file system and I/O nodes</a:t>
            </a:r>
          </a:p>
          <a:p>
            <a:pPr lvl="1"/>
            <a:r>
              <a:rPr lang="en-US" dirty="0" smtClean="0"/>
              <a:t>System management and supervision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fundamentals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</a:p>
          <a:p>
            <a:r>
              <a:rPr lang="en-US" dirty="0" smtClean="0"/>
              <a:t>Principles</a:t>
            </a:r>
          </a:p>
          <a:p>
            <a:r>
              <a:rPr lang="en-US" dirty="0" smtClean="0"/>
              <a:t>Basic 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4294967295"/>
          </p:nvPr>
        </p:nvSpPr>
        <p:spPr>
          <a:xfrm>
            <a:off x="0" y="0"/>
            <a:ext cx="5483225" cy="455613"/>
          </a:xfrm>
        </p:spPr>
        <p:txBody>
          <a:bodyPr/>
          <a:lstStyle/>
          <a:p>
            <a:r>
              <a:rPr lang="en-US" smtClean="0"/>
              <a:t>(c) Mattan Erez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Faults, errors, and failures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335819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Fault</a:t>
            </a:r>
            <a:endParaRPr lang="en-US" sz="2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35819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Error</a:t>
            </a:r>
            <a:endParaRPr lang="en-US" sz="2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2800" y="3358197"/>
            <a:ext cx="144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Failure</a:t>
            </a:r>
            <a:endParaRPr lang="en-US" sz="2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 bwMode="auto">
          <a:xfrm>
            <a:off x="1981200" y="3604419"/>
            <a:ext cx="1981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 bwMode="auto">
          <a:xfrm>
            <a:off x="5105400" y="3604419"/>
            <a:ext cx="2057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457200" y="287170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cause of failure</a:t>
            </a:r>
            <a:endParaRPr lang="en-US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9" y="2783840"/>
            <a:ext cx="23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component departs from spec.</a:t>
            </a:r>
            <a:endParaRPr lang="en-US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78384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service departs from spec.</a:t>
            </a:r>
            <a:endParaRPr lang="en-US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Left Brace 13"/>
          <p:cNvSpPr/>
          <p:nvPr/>
        </p:nvSpPr>
        <p:spPr bwMode="auto">
          <a:xfrm rot="5400000">
            <a:off x="1181100" y="3202940"/>
            <a:ext cx="685800" cy="1981200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Century Gothic" pitchFamily="34" charset="0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rgbClr val="CC6633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53644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open/short circuit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transistor wear-out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particle strike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…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4000500" y="3202940"/>
            <a:ext cx="685800" cy="1981200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Century Gothic" pitchFamily="34" charset="0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rgbClr val="CC6633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453644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Wrong value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Wrong control</a:t>
            </a:r>
          </a:p>
        </p:txBody>
      </p:sp>
      <p:sp>
        <p:nvSpPr>
          <p:cNvPr id="18" name="Left Brace 17"/>
          <p:cNvSpPr/>
          <p:nvPr/>
        </p:nvSpPr>
        <p:spPr bwMode="auto">
          <a:xfrm rot="5400000">
            <a:off x="7277100" y="3202940"/>
            <a:ext cx="685800" cy="1981200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Century Gothic" pitchFamily="34" charset="0"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rgbClr val="CC6633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7000" y="453644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Application result</a:t>
            </a:r>
            <a:b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 incorrect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dirty="0" smtClean="0"/>
              <a:t>(c) Mattan </a:t>
            </a:r>
            <a:r>
              <a:rPr lang="en-US" dirty="0" smtClean="0"/>
              <a:t>Erez, </a:t>
            </a:r>
            <a:r>
              <a:rPr lang="en-US" dirty="0" err="1" smtClean="0"/>
              <a:t>Jungrae</a:t>
            </a:r>
            <a:r>
              <a:rPr lang="en-US" dirty="0" smtClean="0"/>
              <a:t> 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6040119"/>
          </a:xfrm>
        </p:spPr>
        <p:txBody>
          <a:bodyPr/>
          <a:lstStyle/>
          <a:p>
            <a:r>
              <a:rPr lang="en-US" dirty="0" smtClean="0"/>
              <a:t>Fault taxonomy (others exist)</a:t>
            </a:r>
          </a:p>
          <a:p>
            <a:pPr lvl="1"/>
            <a:r>
              <a:rPr lang="en-US" dirty="0" smtClean="0"/>
              <a:t>What?</a:t>
            </a:r>
          </a:p>
          <a:p>
            <a:pPr lvl="2"/>
            <a:r>
              <a:rPr lang="en-US" dirty="0" smtClean="0"/>
              <a:t>Component malfunction</a:t>
            </a:r>
          </a:p>
          <a:p>
            <a:pPr lvl="2"/>
            <a:r>
              <a:rPr lang="en-US" dirty="0" smtClean="0"/>
              <a:t>May lead to errors</a:t>
            </a:r>
          </a:p>
          <a:p>
            <a:pPr lvl="1"/>
            <a:r>
              <a:rPr lang="en-US" dirty="0" smtClean="0"/>
              <a:t>Where?</a:t>
            </a:r>
          </a:p>
          <a:p>
            <a:pPr lvl="2"/>
            <a:r>
              <a:rPr lang="en-US" dirty="0" smtClean="0"/>
              <a:t>What component? Hardware or software?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Natural / accidental / intentional?</a:t>
            </a:r>
          </a:p>
          <a:p>
            <a:pPr lvl="1"/>
            <a:r>
              <a:rPr lang="en-US" dirty="0" smtClean="0"/>
              <a:t>When?</a:t>
            </a:r>
          </a:p>
          <a:p>
            <a:pPr lvl="2"/>
            <a:r>
              <a:rPr lang="en-US" dirty="0" smtClean="0"/>
              <a:t>Permanent / transient</a:t>
            </a:r>
          </a:p>
          <a:p>
            <a:pPr lvl="2"/>
            <a:r>
              <a:rPr lang="en-US" dirty="0" smtClean="0"/>
              <a:t>Active / dormant</a:t>
            </a:r>
          </a:p>
          <a:p>
            <a:pPr lvl="2"/>
            <a:r>
              <a:rPr lang="en-US" dirty="0" smtClean="0"/>
              <a:t>Reproducible / random</a:t>
            </a:r>
          </a:p>
          <a:p>
            <a:pPr lvl="2"/>
            <a:r>
              <a:rPr lang="en-US" dirty="0" smtClean="0"/>
              <a:t>0-day?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7B593F-3784-4EB5-9510-D536B41273A7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rPr lang="en-US" dirty="0" smtClean="0"/>
              <a:t>(c) Mattan Erez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UTColors">
  <a:themeElements>
    <a:clrScheme name="Custom 1">
      <a:dk1>
        <a:srgbClr val="003057"/>
      </a:dk1>
      <a:lt1>
        <a:sysClr val="window" lastClr="FFFFFF"/>
      </a:lt1>
      <a:dk2>
        <a:srgbClr val="115E67"/>
      </a:dk2>
      <a:lt2>
        <a:srgbClr val="D9C89E"/>
      </a:lt2>
      <a:accent1>
        <a:srgbClr val="115E67"/>
      </a:accent1>
      <a:accent2>
        <a:srgbClr val="CB6015"/>
      </a:accent2>
      <a:accent3>
        <a:srgbClr val="7FA9AE"/>
      </a:accent3>
      <a:accent4>
        <a:srgbClr val="A9C47F"/>
      </a:accent4>
      <a:accent5>
        <a:srgbClr val="D9C89E"/>
      </a:accent5>
      <a:accent6>
        <a:srgbClr val="F2A900"/>
      </a:accent6>
      <a:hlink>
        <a:srgbClr val="A9C47F"/>
      </a:hlink>
      <a:folHlink>
        <a:srgbClr val="7FA9AE"/>
      </a:folHlink>
    </a:clrScheme>
    <a:fontScheme name="Default Design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tlCol="0" anchor="ctr"/>
      <a:lstStyle>
        <a:defPPr algn="ctr">
          <a:defRPr/>
        </a:defPPr>
      </a:lstStyle>
    </a:spDef>
    <a:lnDef>
      <a:spPr bwMode="auto">
        <a:noFill/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>
            <a:latin typeface="Source Sans Pro" panose="020B0503030403020204" pitchFamily="34" charset="0"/>
            <a:ea typeface="Source Sans Pro" panose="020B050303040302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UTColors" id="{8AC626F9-33D0-49DF-8AA6-2B606302FB12}" vid="{5FECD1A2-28BD-4BB5-8D5C-7C01899416F6}"/>
    </a:ext>
  </a:extLst>
</a:theme>
</file>

<file path=ppt/theme/theme2.xml><?xml version="1.0" encoding="utf-8"?>
<a:theme xmlns:a="http://schemas.openxmlformats.org/drawingml/2006/main" name="1_LPH2013Top">
  <a:themeElements>
    <a:clrScheme name="UT Primary">
      <a:dk1>
        <a:srgbClr val="003057"/>
      </a:dk1>
      <a:lt1>
        <a:sysClr val="window" lastClr="FFFFFF"/>
      </a:lt1>
      <a:dk2>
        <a:srgbClr val="63666A"/>
      </a:dk2>
      <a:lt2>
        <a:srgbClr val="D6D2C4"/>
      </a:lt2>
      <a:accent1>
        <a:srgbClr val="115E67"/>
      </a:accent1>
      <a:accent2>
        <a:srgbClr val="CB6015"/>
      </a:accent2>
      <a:accent3>
        <a:srgbClr val="7FA9AE"/>
      </a:accent3>
      <a:accent4>
        <a:srgbClr val="A9C47F"/>
      </a:accent4>
      <a:accent5>
        <a:srgbClr val="D9C89E"/>
      </a:accent5>
      <a:accent6>
        <a:srgbClr val="F2A900"/>
      </a:accent6>
      <a:hlink>
        <a:srgbClr val="A9C47F"/>
      </a:hlink>
      <a:folHlink>
        <a:srgbClr val="7FA9AE"/>
      </a:folHlink>
    </a:clrScheme>
    <a:fontScheme name="Default Design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9000"/>
          </a:lnSpc>
          <a:spcBef>
            <a:spcPct val="0"/>
          </a:spcBef>
          <a:spcAft>
            <a:spcPct val="0"/>
          </a:spcAft>
          <a:buClr>
            <a:srgbClr val="333399"/>
          </a:buClr>
          <a:buSzPct val="100000"/>
          <a:buFont typeface="Century Gothic" pitchFamily="34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CC6633"/>
            </a:solidFill>
            <a:effectLst/>
            <a:latin typeface="Century Gothic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99000"/>
          </a:lnSpc>
          <a:spcBef>
            <a:spcPct val="0"/>
          </a:spcBef>
          <a:spcAft>
            <a:spcPct val="0"/>
          </a:spcAft>
          <a:buClr>
            <a:srgbClr val="333399"/>
          </a:buClr>
          <a:buSzPct val="100000"/>
          <a:buFont typeface="Century Gothic" pitchFamily="34" charset="0"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CC6633"/>
            </a:solidFill>
            <a:effectLst/>
            <a:latin typeface="Century Gothic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NewUTColors</Template>
  <TotalTime>2332</TotalTime>
  <Words>702</Words>
  <Application>Microsoft Office PowerPoint</Application>
  <PresentationFormat>On-screen Show (4:3)</PresentationFormat>
  <Paragraphs>248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Source Sans Pro</vt:lpstr>
      <vt:lpstr>Times New Roman</vt:lpstr>
      <vt:lpstr>Wingdings</vt:lpstr>
      <vt:lpstr>NewUTColors</vt:lpstr>
      <vt:lpstr>1_LPH2013Top</vt:lpstr>
      <vt:lpstr>Toward Exascale Resilience Part 2:     System Architecture and Components    Resilience fundamentals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Resilience fundamentals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Mattan Erez</dc:creator>
  <cp:lastModifiedBy>Mattan Erez</cp:lastModifiedBy>
  <cp:revision>185</cp:revision>
  <dcterms:created xsi:type="dcterms:W3CDTF">2015-06-27T13:37:13Z</dcterms:created>
  <dcterms:modified xsi:type="dcterms:W3CDTF">2015-06-29T06:06:38Z</dcterms:modified>
</cp:coreProperties>
</file>